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57" r:id="rId12"/>
    <p:sldId id="274" r:id="rId13"/>
    <p:sldId id="276" r:id="rId14"/>
    <p:sldId id="277" r:id="rId15"/>
    <p:sldId id="278" r:id="rId16"/>
    <p:sldId id="259" r:id="rId17"/>
    <p:sldId id="279" r:id="rId18"/>
    <p:sldId id="280" r:id="rId19"/>
    <p:sldId id="260" r:id="rId20"/>
    <p:sldId id="318" r:id="rId21"/>
    <p:sldId id="261" r:id="rId22"/>
    <p:sldId id="291" r:id="rId23"/>
    <p:sldId id="283" r:id="rId24"/>
    <p:sldId id="292" r:id="rId25"/>
    <p:sldId id="308" r:id="rId26"/>
    <p:sldId id="309" r:id="rId27"/>
    <p:sldId id="286" r:id="rId28"/>
    <p:sldId id="266" r:id="rId29"/>
    <p:sldId id="319" r:id="rId30"/>
    <p:sldId id="281" r:id="rId31"/>
    <p:sldId id="282" r:id="rId32"/>
    <p:sldId id="284" r:id="rId33"/>
    <p:sldId id="293" r:id="rId34"/>
    <p:sldId id="288" r:id="rId35"/>
    <p:sldId id="290" r:id="rId36"/>
    <p:sldId id="313" r:id="rId37"/>
    <p:sldId id="314" r:id="rId38"/>
    <p:sldId id="315" r:id="rId39"/>
    <p:sldId id="316" r:id="rId40"/>
    <p:sldId id="317" r:id="rId41"/>
    <p:sldId id="287" r:id="rId42"/>
    <p:sldId id="285" r:id="rId43"/>
    <p:sldId id="310" r:id="rId44"/>
    <p:sldId id="268" r:id="rId45"/>
    <p:sldId id="263" r:id="rId46"/>
    <p:sldId id="264" r:id="rId47"/>
    <p:sldId id="269" r:id="rId48"/>
    <p:sldId id="265" r:id="rId49"/>
    <p:sldId id="312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82" autoAdjust="0"/>
  </p:normalViewPr>
  <p:slideViewPr>
    <p:cSldViewPr snapToGrid="0">
      <p:cViewPr varScale="1">
        <p:scale>
          <a:sx n="98" d="100"/>
          <a:sy n="98" d="100"/>
        </p:scale>
        <p:origin x="811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Ground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88" y="1622916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/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39775-203A-57B2-7D0E-8DA0AA86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296"/>
          <a:stretch/>
        </p:blipFill>
        <p:spPr>
          <a:xfrm>
            <a:off x="6453305" y="514350"/>
            <a:ext cx="289153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15398" y="4970256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B9E92B-E4B6-E776-F08C-689AF605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3" y="1867667"/>
            <a:ext cx="4598891" cy="3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/>
              <a:t>2045 </a:t>
            </a:r>
            <a:r>
              <a:rPr lang="de-DE" sz="2200" dirty="0" err="1"/>
              <a:t>cold</a:t>
            </a:r>
            <a:r>
              <a:rPr lang="de-DE" sz="2200" dirty="0"/>
              <a:t> </a:t>
            </a:r>
            <a:r>
              <a:rPr lang="de-DE" sz="2200" dirty="0" err="1"/>
              <a:t>winter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838.16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2841</a:t>
            </a:r>
          </a:p>
          <a:p>
            <a:pPr marL="0" indent="0">
              <a:buNone/>
            </a:pPr>
            <a:r>
              <a:rPr lang="de-DE" sz="2200" dirty="0"/>
              <a:t>kWh/(m^2*a): 15.19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831777" y="506896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The </a:t>
            </a:r>
            <a:r>
              <a:rPr lang="de-DE" sz="2600" dirty="0" err="1">
                <a:solidFill>
                  <a:srgbClr val="FF0000"/>
                </a:solidFill>
              </a:rPr>
              <a:t>plot</a:t>
            </a:r>
            <a:r>
              <a:rPr lang="de-DE" sz="2600" dirty="0">
                <a:solidFill>
                  <a:srgbClr val="FF0000"/>
                </a:solidFill>
              </a:rPr>
              <a:t> and </a:t>
            </a:r>
            <a:r>
              <a:rPr lang="de-DE" sz="2600" dirty="0" err="1">
                <a:solidFill>
                  <a:srgbClr val="FF0000"/>
                </a:solidFill>
              </a:rPr>
              <a:t>the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data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doesn‘t</a:t>
            </a:r>
            <a:r>
              <a:rPr lang="de-DE" sz="2600" dirty="0">
                <a:solidFill>
                  <a:srgbClr val="FF0000"/>
                </a:solidFill>
              </a:rPr>
              <a:t> match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BE51C64-4B13-4B8F-3E65-8ACBCC78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09" y="1786038"/>
            <a:ext cx="4598891" cy="3033824"/>
          </a:xfrm>
          <a:prstGeom prst="rect">
            <a:avLst/>
          </a:prstGeom>
        </p:spPr>
      </p:pic>
      <p:pic>
        <p:nvPicPr>
          <p:cNvPr id="15" name="Grafik 1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49C5BF63-5803-6973-8203-CA92A83DB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772823"/>
            <a:ext cx="485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2660</Words>
  <Application>Microsoft Office PowerPoint</Application>
  <PresentationFormat>Widescreen</PresentationFormat>
  <Paragraphs>328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Ground temperature almost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PowerPoint Presentation</vt:lpstr>
      <vt:lpstr>Night setback difference 2015 normal</vt:lpstr>
      <vt:lpstr>Compare 2015 and 2045 T timeseries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36</cp:revision>
  <dcterms:created xsi:type="dcterms:W3CDTF">2025-06-07T09:35:23Z</dcterms:created>
  <dcterms:modified xsi:type="dcterms:W3CDTF">2025-06-30T11:41:39Z</dcterms:modified>
</cp:coreProperties>
</file>